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7" r:id="rId6"/>
    <p:sldId id="259" r:id="rId7"/>
    <p:sldId id="260" r:id="rId8"/>
    <p:sldId id="261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86"/>
  </p:normalViewPr>
  <p:slideViewPr>
    <p:cSldViewPr snapToGrid="0" snapToObjects="1">
      <p:cViewPr varScale="1">
        <p:scale>
          <a:sx n="116" d="100"/>
          <a:sy n="116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CACBC0-7AD2-6F44-A38E-A9B226AA51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8960" y="1122363"/>
            <a:ext cx="7559039" cy="3027360"/>
          </a:xfrm>
        </p:spPr>
        <p:txBody>
          <a:bodyPr>
            <a:normAutofit/>
          </a:bodyPr>
          <a:lstStyle/>
          <a:p>
            <a:r>
              <a:rPr lang="en-US" sz="5400"/>
              <a:t>Design Patterns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7DD05-F695-9847-95A9-88C9C9AC41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010" y="4149724"/>
            <a:ext cx="7539989" cy="1108075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Builder pattern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002982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DCCE2B-828B-9A4C-895C-C0FCF34D9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D2DBE5-1859-354B-9358-1E533EDA3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10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F21FEA0-F8E5-C94F-A5AE-E9D13C1D2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3483738"/>
            <a:ext cx="8791575" cy="9254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Tips (tricks and techniques)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37498-4B8D-8348-9655-3C1C1FC5D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6424" y="4338638"/>
            <a:ext cx="8791575" cy="1312765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chemeClr val="tx2"/>
                </a:solidFill>
              </a:rPr>
              <a:t>the Fluent Interface you can take a look at and example here:</a:t>
            </a:r>
          </a:p>
          <a:p>
            <a:pPr>
              <a:lnSpc>
                <a:spcPct val="110000"/>
              </a:lnSpc>
            </a:pPr>
            <a:endParaRPr lang="en-US" sz="1200" dirty="0">
              <a:solidFill>
                <a:schemeClr val="tx2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1200" dirty="0">
                <a:solidFill>
                  <a:schemeClr val="tx2"/>
                </a:solidFill>
              </a:rPr>
              <a:t>https://</a:t>
            </a:r>
            <a:r>
              <a:rPr lang="en-US" sz="1200" dirty="0" err="1">
                <a:solidFill>
                  <a:schemeClr val="tx2"/>
                </a:solidFill>
              </a:rPr>
              <a:t>medium.com</a:t>
            </a:r>
            <a:r>
              <a:rPr lang="en-US" sz="1200" dirty="0">
                <a:solidFill>
                  <a:schemeClr val="tx2"/>
                </a:solidFill>
              </a:rPr>
              <a:t>/@</a:t>
            </a:r>
            <a:r>
              <a:rPr lang="en-US" sz="1200" dirty="0" err="1">
                <a:solidFill>
                  <a:schemeClr val="tx2"/>
                </a:solidFill>
              </a:rPr>
              <a:t>sawomirkowalski</a:t>
            </a:r>
            <a:r>
              <a:rPr lang="en-US" sz="1200" dirty="0">
                <a:solidFill>
                  <a:schemeClr val="tx2"/>
                </a:solidFill>
              </a:rPr>
              <a:t>/design-patterns-builder-fluent-interface-and-classic-builder-d16ad3e98f6c</a:t>
            </a:r>
          </a:p>
          <a:p>
            <a:pPr>
              <a:lnSpc>
                <a:spcPct val="110000"/>
              </a:lnSpc>
            </a:pPr>
            <a:endParaRPr lang="en-US" sz="1200" dirty="0">
              <a:solidFill>
                <a:schemeClr val="tx2"/>
              </a:solidFill>
            </a:endParaRPr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170E5CA7-49BC-4300-A26A-16F7298B2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25307" y="450082"/>
            <a:ext cx="2893808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5419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91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93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95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2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BA341D-4738-2343-96D8-CCEA58F71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/>
              <a:t>Objectives</a:t>
            </a:r>
          </a:p>
        </p:txBody>
      </p:sp>
      <p:sp useBgFill="1">
        <p:nvSpPr>
          <p:cNvPr id="1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ED05B0C-3A92-4848-9397-F3F96B65F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r>
              <a:rPr lang="en-US" dirty="0"/>
              <a:t>Describe the typical situation when creating a Complex Object</a:t>
            </a:r>
          </a:p>
          <a:p>
            <a:r>
              <a:rPr lang="en-US" dirty="0"/>
              <a:t>Describe the solution using Builder Pattern</a:t>
            </a:r>
          </a:p>
          <a:p>
            <a:r>
              <a:rPr lang="en-US" dirty="0"/>
              <a:t>Examples | Demo</a:t>
            </a:r>
          </a:p>
          <a:p>
            <a:r>
              <a:rPr lang="en-US" dirty="0"/>
              <a:t>Questions</a:t>
            </a:r>
          </a:p>
          <a:p>
            <a:r>
              <a:rPr lang="en-US" dirty="0"/>
              <a:t>Tips and References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032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DCCE2B-828B-9A4C-895C-C0FCF34D95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a complex object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9F8C924-D470-0941-B471-5D26026DD1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2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6D651BB0-1DFD-4941-83DD-704006F6B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 Diagonal Corner Rectangle 6">
            <a:extLst>
              <a:ext uri="{FF2B5EF4-FFF2-40B4-BE49-F238E27FC236}">
                <a16:creationId xmlns:a16="http://schemas.microsoft.com/office/drawing/2014/main" id="{3D66C6E3-EBD2-40B7-8FD8-D6D2250FC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02CCEC-CFE6-8343-9608-23E94D3C0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253" y="1136606"/>
            <a:ext cx="5616315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782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6D651BB0-1DFD-4941-83DD-704006F6B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ound Diagonal Corner Rectangle 6">
            <a:extLst>
              <a:ext uri="{FF2B5EF4-FFF2-40B4-BE49-F238E27FC236}">
                <a16:creationId xmlns:a16="http://schemas.microsoft.com/office/drawing/2014/main" id="{3D66C6E3-EBD2-40B7-8FD8-D6D2250FC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5C7949-1553-BD4A-8FE5-3EADBA30D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5607" y="1136606"/>
            <a:ext cx="5757606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130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6D651BB0-1DFD-4941-83DD-704006F6B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 Diagonal Corner Rectangle 6">
            <a:extLst>
              <a:ext uri="{FF2B5EF4-FFF2-40B4-BE49-F238E27FC236}">
                <a16:creationId xmlns:a16="http://schemas.microsoft.com/office/drawing/2014/main" id="{3D66C6E3-EBD2-40B7-8FD8-D6D2250FC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53ABAD-DFEA-8C4F-8591-2474143F18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253" y="1136606"/>
            <a:ext cx="5616315" cy="45772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9CB71F-F120-624B-8CBB-80577FC023BD}"/>
              </a:ext>
            </a:extLst>
          </p:cNvPr>
          <p:cNvSpPr txBox="1"/>
          <p:nvPr/>
        </p:nvSpPr>
        <p:spPr>
          <a:xfrm>
            <a:off x="2731964" y="2640424"/>
            <a:ext cx="67248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FF0000"/>
                </a:solidFill>
              </a:rPr>
              <a:t>PROBLEM!!!!</a:t>
            </a:r>
          </a:p>
        </p:txBody>
      </p:sp>
    </p:spTree>
    <p:extLst>
      <p:ext uri="{BB962C8B-B14F-4D97-AF65-F5344CB8AC3E}">
        <p14:creationId xmlns:p14="http://schemas.microsoft.com/office/powerpoint/2010/main" val="610109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F6E070-3949-D74B-B468-6FEFBEA45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Solution Using builder Pattern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A5F1E8D-D48F-4D0C-B0FA-8AA556CCA2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endParaRPr lang="en-US" sz="140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781262A3-743A-BA43-B5D2-73E57A5C0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390645"/>
            <a:ext cx="6844045" cy="407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859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DB028F-B31B-A64C-B16E-9FB933E04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Example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C55559B-FBCE-415D-92A0-1FCE3DFF4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endParaRPr lang="en-US" sz="140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115C543-63E4-1A42-832B-92C1BA230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718254"/>
            <a:ext cx="6844045" cy="541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909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DCCE2B-828B-9A4C-895C-C0FCF34D9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D2DBE5-1859-354B-9358-1E533EDA3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458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69</Words>
  <Application>Microsoft Macintosh PowerPoint</Application>
  <PresentationFormat>Widescreen</PresentationFormat>
  <Paragraphs>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Design Patterns</vt:lpstr>
      <vt:lpstr>Objectives</vt:lpstr>
      <vt:lpstr>Creating a complex object</vt:lpstr>
      <vt:lpstr>PowerPoint Presentation</vt:lpstr>
      <vt:lpstr>PowerPoint Presentation</vt:lpstr>
      <vt:lpstr>PowerPoint Presentation</vt:lpstr>
      <vt:lpstr>Solution Using builder Pattern</vt:lpstr>
      <vt:lpstr>Example</vt:lpstr>
      <vt:lpstr>DEMO</vt:lpstr>
      <vt:lpstr>Questions?</vt:lpstr>
      <vt:lpstr>Tips (tricks and techniques)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Patterns</dc:title>
  <dc:creator>Javier Vasquez</dc:creator>
  <cp:lastModifiedBy>Javier Vasquez</cp:lastModifiedBy>
  <cp:revision>2</cp:revision>
  <dcterms:created xsi:type="dcterms:W3CDTF">2019-07-10T11:09:04Z</dcterms:created>
  <dcterms:modified xsi:type="dcterms:W3CDTF">2019-07-10T12:13:24Z</dcterms:modified>
</cp:coreProperties>
</file>